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7" r:id="rId1"/>
    <p:sldMasterId id="2147483723" r:id="rId2"/>
  </p:sldMasterIdLst>
  <p:notesMasterIdLst>
    <p:notesMasterId r:id="rId10"/>
  </p:notesMasterIdLst>
  <p:sldIdLst>
    <p:sldId id="263" r:id="rId3"/>
    <p:sldId id="257" r:id="rId4"/>
    <p:sldId id="258" r:id="rId5"/>
    <p:sldId id="259" r:id="rId6"/>
    <p:sldId id="260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8889" autoAdjust="0"/>
  </p:normalViewPr>
  <p:slideViewPr>
    <p:cSldViewPr snapToGrid="0">
      <p:cViewPr varScale="1">
        <p:scale>
          <a:sx n="102" d="100"/>
          <a:sy n="102" d="100"/>
        </p:scale>
        <p:origin x="78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BDDBDA-DBC3-49FE-B21D-8D42CE2F50B4}" type="datetimeFigureOut">
              <a:rPr lang="en-AU" smtClean="0"/>
              <a:t>22/04/2021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211C1-7F9E-4E1F-A08C-1CB692B99DF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4758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229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4144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2845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7758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925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6287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2211C1-7F9E-4E1F-A08C-1CB692B99DF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7826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440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75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971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34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320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126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0070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921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1131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9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455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677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4688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477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54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922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750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830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225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8647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8993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8390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3978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917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7451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3111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6476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04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3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943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030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05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718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87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661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998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8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AU" sz="5200" dirty="0"/>
              <a:t>Web Crawler and </a:t>
            </a:r>
            <a:r>
              <a:rPr lang="en-AU" sz="5200" dirty="0" err="1"/>
              <a:t>nlp</a:t>
            </a:r>
            <a:r>
              <a:rPr lang="en-AU" sz="5200" dirty="0"/>
              <a:t> system proof-of-concept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PUBLICATION AND SYSTEM LIMITATIONS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C5E70EB-5CDD-4334-AFDF-2E5C40DA32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0D67CF-C5B6-48A1-B69F-A3ECBC578BCB}"/>
              </a:ext>
            </a:extLst>
          </p:cNvPr>
          <p:cNvSpPr txBox="1"/>
          <p:nvPr/>
        </p:nvSpPr>
        <p:spPr>
          <a:xfrm>
            <a:off x="9417377" y="5194170"/>
            <a:ext cx="2774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Nikki Fitzherbert</a:t>
            </a:r>
          </a:p>
          <a:p>
            <a:r>
              <a:rPr lang="en-US" dirty="0"/>
              <a:t>MA5851 Master Class 1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494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70"/>
    </mc:Choice>
    <mc:Fallback>
      <p:transition spd="slow" advTm="12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170" y="436955"/>
            <a:ext cx="5249238" cy="1293028"/>
          </a:xfrm>
        </p:spPr>
        <p:txBody>
          <a:bodyPr/>
          <a:lstStyle/>
          <a:p>
            <a:r>
              <a:rPr lang="en-AU" dirty="0" err="1"/>
              <a:t>github</a:t>
            </a:r>
            <a:r>
              <a:rPr lang="en-AU" dirty="0"/>
              <a:t> repository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AC96A5-4DFA-4366-BEC1-D986ECCC69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48" y="4605425"/>
            <a:ext cx="5936134" cy="1840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25B3A6-D880-4AE9-9F17-E436DDE5B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783" y="653439"/>
            <a:ext cx="4612542" cy="231195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3CC07B-97D6-412E-8637-23C5D4D07C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3822614" y="1809417"/>
            <a:ext cx="8369386" cy="2392714"/>
          </a:xfr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9921A65-3A69-4772-8FFE-3201368B14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9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23"/>
    </mc:Choice>
    <mc:Fallback>
      <p:transition spd="slow" advTm="2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problem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33" y="2482056"/>
            <a:ext cx="3992313" cy="30329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483" y="2514976"/>
            <a:ext cx="5333333" cy="30000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9239F07-7A92-4804-9718-6023814AF3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69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13"/>
    </mc:Choice>
    <mc:Fallback>
      <p:transition spd="slow" advTm="38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Web crawler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Slow</a:t>
            </a:r>
          </a:p>
          <a:p>
            <a:r>
              <a:rPr lang="en-AU" dirty="0"/>
              <a:t>Not entirely stable</a:t>
            </a:r>
          </a:p>
          <a:p>
            <a:r>
              <a:rPr lang="en-AU" dirty="0"/>
              <a:t>Unable to handle advanced webpage elements</a:t>
            </a:r>
          </a:p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171" y="3578771"/>
            <a:ext cx="5859518" cy="292975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4524762-53E2-4338-B7C8-83547D5C7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184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50"/>
    </mc:Choice>
    <mc:Fallback>
      <p:transition spd="slow" advTm="41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Harvested data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Data sparseness</a:t>
            </a:r>
          </a:p>
          <a:p>
            <a:r>
              <a:rPr lang="en-AU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5244C-ADA3-4ED4-9D62-BDB16AAFFA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13" y="3488357"/>
            <a:ext cx="11046974" cy="26244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BC7E1A-2C48-4135-A29E-267A7F5E3466}"/>
              </a:ext>
            </a:extLst>
          </p:cNvPr>
          <p:cNvSpPr/>
          <p:nvPr/>
        </p:nvSpPr>
        <p:spPr>
          <a:xfrm>
            <a:off x="7830105" y="3488357"/>
            <a:ext cx="3613212" cy="26244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83FADBA-3321-4403-BE56-F56F3128BB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39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93"/>
    </mc:Choice>
    <mc:Fallback>
      <p:transition spd="slow" advTm="18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/>
              <a:t>Nlp</a:t>
            </a:r>
            <a:r>
              <a:rPr lang="en-AU" dirty="0"/>
              <a:t> task limitations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SENTIMENT ANALYSIS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Availability of a news-specific lexicon</a:t>
            </a:r>
          </a:p>
          <a:p>
            <a:r>
              <a:rPr lang="en-AU" dirty="0"/>
              <a:t>NRC Emotion lexicon</a:t>
            </a:r>
          </a:p>
          <a:p>
            <a:r>
              <a:rPr lang="en-AU" dirty="0"/>
              <a:t>Sentiment rating thresholds</a:t>
            </a:r>
          </a:p>
          <a:p>
            <a:r>
              <a:rPr lang="en-AU" dirty="0"/>
              <a:t>Comparison to a machine-learning approach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TOPIC MODELLING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AU" dirty="0"/>
              <a:t>Hyperparameter specification</a:t>
            </a:r>
          </a:p>
          <a:p>
            <a:r>
              <a:rPr lang="en-AU" dirty="0"/>
              <a:t>NMF vs other models</a:t>
            </a:r>
          </a:p>
          <a:p>
            <a:r>
              <a:rPr lang="en-AU" dirty="0"/>
              <a:t>Performance assessment</a:t>
            </a:r>
          </a:p>
          <a:p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2475" y="4515115"/>
            <a:ext cx="2933271" cy="19758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404" y="104775"/>
            <a:ext cx="2336297" cy="233629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E5D021F-481B-428C-9E95-C35693B1D9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9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35"/>
    </mc:Choice>
    <mc:Fallback>
      <p:transition spd="slow" advTm="66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sz="6000" dirty="0"/>
              <a:t>Questions?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459FA55-F7FD-4A41-9B67-44C3D7F0CD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49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5"/>
    </mc:Choice>
    <mc:Fallback>
      <p:transition spd="slow" advTm="4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1_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0</TotalTime>
  <Words>79</Words>
  <Application>Microsoft Office PowerPoint</Application>
  <PresentationFormat>Widescreen</PresentationFormat>
  <Paragraphs>31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Vapor Trail</vt:lpstr>
      <vt:lpstr>1_Vapor Trail</vt:lpstr>
      <vt:lpstr>Web Crawler and nlp system proof-of-concept</vt:lpstr>
      <vt:lpstr>github repository</vt:lpstr>
      <vt:lpstr>The problem</vt:lpstr>
      <vt:lpstr>Web crawler limitations</vt:lpstr>
      <vt:lpstr>Harvested data limitations</vt:lpstr>
      <vt:lpstr>Nlp task limitations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2021-04-22T11:37:28Z</dcterms:created>
  <dcterms:modified xsi:type="dcterms:W3CDTF">2021-04-22T11:39:34Z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